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Lexend"/>
      <p:regular r:id="rId17"/>
      <p:bold r:id="rId18"/>
    </p:embeddedFont>
    <p:embeddedFont>
      <p:font typeface="Comfortaa Medium"/>
      <p:regular r:id="rId19"/>
      <p:bold r:id="rId20"/>
    </p:embeddedFont>
    <p:embeddedFont>
      <p:font typeface="Comfortaa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Кирилл Павлович Кондренко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Medium-bold.fntdata"/><Relationship Id="rId11" Type="http://schemas.openxmlformats.org/officeDocument/2006/relationships/slide" Target="slides/slide5.xml"/><Relationship Id="rId22" Type="http://schemas.openxmlformats.org/officeDocument/2006/relationships/font" Target="fonts/Comfortaa-bold.fntdata"/><Relationship Id="rId10" Type="http://schemas.openxmlformats.org/officeDocument/2006/relationships/slide" Target="slides/slide4.xml"/><Relationship Id="rId21" Type="http://schemas.openxmlformats.org/officeDocument/2006/relationships/font" Target="fonts/Comfortaa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Lexend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ComfortaaMedium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Lexen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05-20T17:01:05.296">
    <p:pos x="6000" y="0"/>
    <p:text>Нраица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4-05-20T17:11:23.861">
    <p:pos x="392" y="521"/>
    <p:text>♥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d26527368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d26527368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de9d75bd5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de9d75bd5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c59590d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c59590d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d26527368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d26527368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d26527368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d26527368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d1b04ec610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d1b04ec61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d1b04ec610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d1b04ec610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d1b04ec6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d1b04ec6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dc59590de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dc59590de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1b04ec610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d1b04ec610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2.xml"/><Relationship Id="rId4" Type="http://schemas.openxmlformats.org/officeDocument/2006/relationships/image" Target="../media/image9.png"/><Relationship Id="rId5" Type="http://schemas.openxmlformats.org/officeDocument/2006/relationships/image" Target="../media/image15.png"/><Relationship Id="rId6" Type="http://schemas.openxmlformats.org/officeDocument/2006/relationships/image" Target="../media/image19.png"/><Relationship Id="rId7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figma.com/board/r6kqC6SfPGoEZtrU9MBhbg/Untitled?node-id=1008-29&amp;t=rEpLwcZYlTyTXE4y-0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Concert-Mate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73425"/>
            <a:ext cx="8832300" cy="66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4500">
                <a:latin typeface="Comfortaa Medium"/>
                <a:ea typeface="Comfortaa Medium"/>
                <a:cs typeface="Comfortaa Medium"/>
                <a:sym typeface="Comfortaa Medium"/>
              </a:rPr>
              <a:t>Concert Mate</a:t>
            </a:r>
            <a:endParaRPr sz="4500"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826450"/>
            <a:ext cx="3974550" cy="39745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4781375" y="938525"/>
            <a:ext cx="37764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>
                <a:solidFill>
                  <a:srgbClr val="F6B26B"/>
                </a:solidFill>
                <a:latin typeface="Lexend"/>
                <a:ea typeface="Lexend"/>
                <a:cs typeface="Lexend"/>
                <a:sym typeface="Lexend"/>
              </a:rPr>
              <a:t>Узнавай о концертах своих любимых исполнителей</a:t>
            </a:r>
            <a:endParaRPr sz="2600">
              <a:solidFill>
                <a:srgbClr val="F6B26B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>
                <a:solidFill>
                  <a:srgbClr val="F6B26B"/>
                </a:solidFill>
                <a:latin typeface="Lexend"/>
                <a:ea typeface="Lexend"/>
                <a:cs typeface="Lexend"/>
                <a:sym typeface="Lexend"/>
              </a:rPr>
              <a:t>первым!</a:t>
            </a:r>
            <a:endParaRPr sz="2600">
              <a:solidFill>
                <a:srgbClr val="F6B26B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4781375" y="3855575"/>
            <a:ext cx="437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4A86E8"/>
                </a:solidFill>
                <a:latin typeface="Lexend"/>
                <a:ea typeface="Lexend"/>
                <a:cs typeface="Lexend"/>
                <a:sym typeface="Lexend"/>
              </a:rPr>
              <a:t>By “ООО Моя оборона” Team</a:t>
            </a:r>
            <a:endParaRPr sz="1800">
              <a:solidFill>
                <a:srgbClr val="4A86E8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3056296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6300" y="-1"/>
            <a:ext cx="3056296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600" y="0"/>
            <a:ext cx="30314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49"/>
            <a:ext cx="3056296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6300" y="2571749"/>
            <a:ext cx="3056296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0150" y="2571750"/>
            <a:ext cx="30563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146950"/>
            <a:ext cx="8520600" cy="6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Кто же мы такие и чем занимаемся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623400" y="827650"/>
            <a:ext cx="8520600" cy="40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Воробьев Андрей - Bot, презентация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Кондренко Кирилл - Music-Service, </a:t>
            </a: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ветеран бэкенда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Сироткин Михаил - User-Service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Неретин Степан - DevOps, Elastic-Service    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6376" y="2088350"/>
            <a:ext cx="1200525" cy="75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3438" y="3062975"/>
            <a:ext cx="1200525" cy="675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75926" y="3986475"/>
            <a:ext cx="1262675" cy="68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44353" y="1077100"/>
            <a:ext cx="987876" cy="87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267650"/>
            <a:ext cx="837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Какую же проблему мы хотим решить?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Н</a:t>
            </a: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ет удобного инструмента, которые оповещают любителей ходить на концерты об объявлении нового концерта, поэтому им приходится всё время искать в интернете информацию.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7918" y="382800"/>
            <a:ext cx="327703" cy="34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2521" y="382800"/>
            <a:ext cx="327703" cy="34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0215" y="382800"/>
            <a:ext cx="327703" cy="34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688" y="3009550"/>
            <a:ext cx="8010525" cy="70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9700" y="3714400"/>
            <a:ext cx="7945700" cy="49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201100"/>
            <a:ext cx="8520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И как же мы решаем эту проблему?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812125"/>
            <a:ext cx="8520600" cy="3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Это наш телеграмм бот </a:t>
            </a:r>
            <a:r>
              <a:rPr lang="ru" u="sng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Concert Mate.</a:t>
            </a: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Достаточно в нем просто указать </a:t>
            </a:r>
            <a:r>
              <a:rPr lang="ru">
                <a:solidFill>
                  <a:srgbClr val="FF00FF"/>
                </a:solidFill>
                <a:latin typeface="Lexend"/>
                <a:ea typeface="Lexend"/>
                <a:cs typeface="Lexend"/>
                <a:sym typeface="Lexend"/>
              </a:rPr>
              <a:t>города</a:t>
            </a: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в которых хотите посещать концерты и </a:t>
            </a:r>
            <a:r>
              <a:rPr lang="ru">
                <a:solidFill>
                  <a:srgbClr val="FF00FF"/>
                </a:solidFill>
                <a:latin typeface="Lexend"/>
                <a:ea typeface="Lexend"/>
                <a:cs typeface="Lexend"/>
                <a:sym typeface="Lexend"/>
              </a:rPr>
              <a:t>ссылки на плейлисты/альбомы</a:t>
            </a: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“Яндекс-Музыки”. Далее наш бот сам будет вам рассылать уведомления о новых концертах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3175" y="1930979"/>
            <a:ext cx="2818825" cy="3038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6875" y="1923517"/>
            <a:ext cx="2818825" cy="3053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6"/>
                </a:solidFill>
              </a:rPr>
              <a:t>МО</a:t>
            </a:r>
            <a:r>
              <a:rPr lang="ru">
                <a:solidFill>
                  <a:srgbClr val="FF0000"/>
                </a:solidFill>
              </a:rPr>
              <a:t>НЕ</a:t>
            </a:r>
            <a:r>
              <a:rPr lang="ru">
                <a:solidFill>
                  <a:srgbClr val="FF9900"/>
                </a:solidFill>
              </a:rPr>
              <a:t>ТИ</a:t>
            </a:r>
            <a:r>
              <a:rPr lang="ru">
                <a:solidFill>
                  <a:srgbClr val="980000"/>
                </a:solidFill>
              </a:rPr>
              <a:t>ЗА</a:t>
            </a:r>
            <a:r>
              <a:rPr lang="ru">
                <a:solidFill>
                  <a:srgbClr val="DD7E6B"/>
                </a:solidFill>
              </a:rPr>
              <a:t>ЦИЯ</a:t>
            </a:r>
            <a:endParaRPr>
              <a:solidFill>
                <a:srgbClr val="DD7E6B"/>
              </a:solidFill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1703" y="1152475"/>
            <a:ext cx="3422297" cy="399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52475"/>
            <a:ext cx="3279475" cy="393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7213" y="2810625"/>
            <a:ext cx="2489576" cy="175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216575"/>
            <a:ext cx="8520600" cy="43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Толкнуть проект яндексу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Добавить систему подписок и тарифов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Вставлять</a:t>
            </a: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рекламу от сторонних компаний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Продавать билеты с других площадок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Продвигать определенных исполнителей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951" y="3008750"/>
            <a:ext cx="4367050" cy="213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9117" y="3008750"/>
            <a:ext cx="3795108" cy="213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201100"/>
            <a:ext cx="8520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Пути монетизации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146500"/>
            <a:ext cx="85206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 txBox="1"/>
          <p:nvPr/>
        </p:nvSpPr>
        <p:spPr>
          <a:xfrm>
            <a:off x="5199300" y="4866600"/>
            <a:ext cx="3944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 u="sng">
                <a:solidFill>
                  <a:schemeClr val="hlink"/>
                </a:solidFill>
                <a:hlinkClick r:id="rId3"/>
              </a:rPr>
              <a:t>https://www.figma.com/board/r6kqC6SfPGoEZtrU9MBhbg/Untitled?node-id=1008-29&amp;t=rEpLwcZYlTyTXE4y-0</a:t>
            </a:r>
            <a:endParaRPr sz="600">
              <a:solidFill>
                <a:schemeClr val="dk1"/>
              </a:solidFill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37" y="146500"/>
            <a:ext cx="9007127" cy="4007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7397" y="445025"/>
            <a:ext cx="3650703" cy="447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Спасибо за внимание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152475"/>
            <a:ext cx="8520600" cy="3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А это была маленькая презентация нашего проекта Concert Mate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Кинуть виртуальную бутылку      или денег на поддержку разработчика можно по ссылке ниже: </a:t>
            </a:r>
            <a:r>
              <a:rPr lang="ru" u="sng">
                <a:solidFill>
                  <a:schemeClr val="hlink"/>
                </a:solidFill>
                <a:latin typeface="Lexend"/>
                <a:ea typeface="Lexend"/>
                <a:cs typeface="Lexend"/>
                <a:sym typeface="Lexend"/>
                <a:hlinkClick r:id="rId3"/>
              </a:rPr>
              <a:t>https://github.com/Concert-Mate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С вами была команда “ООО Моя оборона”  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6199" y="2173425"/>
            <a:ext cx="261300" cy="29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